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Personal pronouncer 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cap="none" dirty="0" smtClean="0"/>
              <a:t>To Help Every One With Correct Pronunciation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5758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77" y="2642137"/>
            <a:ext cx="1921668" cy="3416300"/>
          </a:xfrm>
        </p:spPr>
      </p:pic>
      <p:sp>
        <p:nvSpPr>
          <p:cNvPr id="5" name="TextBox 4"/>
          <p:cNvSpPr txBox="1"/>
          <p:nvPr/>
        </p:nvSpPr>
        <p:spPr>
          <a:xfrm>
            <a:off x="682580" y="3750122"/>
            <a:ext cx="654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the start page of the app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/>
              <a:t>this page we can give input in two ways by text typing or by voice </a:t>
            </a:r>
            <a:r>
              <a:rPr lang="en-IN" dirty="0" smtClean="0"/>
              <a:t>input </a:t>
            </a:r>
            <a:r>
              <a:rPr lang="en-IN" dirty="0"/>
              <a:t>with the help of </a:t>
            </a:r>
            <a:r>
              <a:rPr lang="en-IN" dirty="0" smtClean="0"/>
              <a:t>Google </a:t>
            </a:r>
            <a:r>
              <a:rPr lang="en-IN" dirty="0"/>
              <a:t>speech to </a:t>
            </a:r>
            <a:r>
              <a:rPr lang="en-IN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8505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743" y="4059317"/>
            <a:ext cx="5773879" cy="796523"/>
          </a:xfrm>
        </p:spPr>
        <p:txBody>
          <a:bodyPr/>
          <a:lstStyle/>
          <a:p>
            <a:r>
              <a:rPr lang="en-IN" dirty="0" smtClean="0"/>
              <a:t>Here you can see how manually we can enter the word by typing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69" y="2701103"/>
            <a:ext cx="1976036" cy="35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46" y="2616379"/>
            <a:ext cx="1921668" cy="3416300"/>
          </a:xfrm>
        </p:spPr>
      </p:pic>
      <p:sp>
        <p:nvSpPr>
          <p:cNvPr id="5" name="TextBox 4"/>
          <p:cNvSpPr txBox="1"/>
          <p:nvPr/>
        </p:nvSpPr>
        <p:spPr>
          <a:xfrm>
            <a:off x="528034" y="3724364"/>
            <a:ext cx="6671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Here it is shown how Google speech to text takes the voice input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For versions above lollipop the offline voice doesn't 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Hover  on the mic button then click on the play button  and say “</a:t>
            </a:r>
            <a:r>
              <a:rPr lang="en-IN" u="sng" dirty="0" smtClean="0">
                <a:ln>
                  <a:solidFill>
                    <a:srgbClr val="FF0000"/>
                  </a:solidFill>
                </a:ln>
              </a:rPr>
              <a:t>Entrepreneur</a:t>
            </a:r>
            <a:r>
              <a:rPr lang="en-IN" dirty="0" smtClean="0">
                <a:ln>
                  <a:solidFill>
                    <a:srgbClr val="FF0000"/>
                  </a:solidFill>
                </a:ln>
              </a:rPr>
              <a:t>” </a:t>
            </a:r>
            <a:endParaRPr lang="en-GB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80" y="4134119"/>
            <a:ext cx="609600" cy="54049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3747752" y="4404368"/>
            <a:ext cx="4304328" cy="927486"/>
          </a:xfrm>
          <a:prstGeom prst="straightConnector1">
            <a:avLst/>
          </a:prstGeom>
          <a:ln>
            <a:tailEnd type="triangle"/>
          </a:ln>
          <a:scene3d>
            <a:camera prst="perspective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8" y="2655016"/>
            <a:ext cx="1921668" cy="3416300"/>
          </a:xfr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4703" y="3523445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4953" y="3624502"/>
            <a:ext cx="5374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Here you can see the word that is to be pronounced by the phone in this case “</a:t>
            </a:r>
            <a:r>
              <a:rPr lang="en-IN" u="sng" dirty="0" smtClean="0">
                <a:solidFill>
                  <a:srgbClr val="002060"/>
                </a:solidFill>
              </a:rPr>
              <a:t>Entrepreneur</a:t>
            </a:r>
            <a:r>
              <a:rPr lang="en-IN" dirty="0" smtClean="0">
                <a:solidFill>
                  <a:srgbClr val="002060"/>
                </a:solidFill>
              </a:rPr>
              <a:t>”</a:t>
            </a:r>
            <a:r>
              <a:rPr lang="en-IN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Hover on the speaker icon and click on the play button to hear how the app pronounces the word  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4108361" y="3828245"/>
            <a:ext cx="4606342" cy="1452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</TotalTime>
  <Words>132</Words>
  <Application>Microsoft Office PowerPoint</Application>
  <PresentationFormat>Widescreen</PresentationFormat>
  <Paragraphs>10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Personal pronouncer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pronouncer</dc:title>
  <dc:creator>dell</dc:creator>
  <cp:lastModifiedBy>dell</cp:lastModifiedBy>
  <cp:revision>7</cp:revision>
  <dcterms:created xsi:type="dcterms:W3CDTF">2016-04-11T15:17:41Z</dcterms:created>
  <dcterms:modified xsi:type="dcterms:W3CDTF">2016-04-11T15:51:38Z</dcterms:modified>
</cp:coreProperties>
</file>